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89" d="100"/>
          <a:sy n="89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8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7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5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0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8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94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25F5AA6A-CF15-B62F-5E1D-7166C68C7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3" r="-1" b="-1"/>
          <a:stretch/>
        </p:blipFill>
        <p:spPr>
          <a:xfrm>
            <a:off x="20" y="-2"/>
            <a:ext cx="1222003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534082-2540-4B3D-8308-94E86AEC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1007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27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9604E-1BE3-969B-E90E-DD8A93DBE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0" y="1062039"/>
            <a:ext cx="6096000" cy="2447924"/>
          </a:xfrm>
        </p:spPr>
        <p:txBody>
          <a:bodyPr>
            <a:normAutofit fontScale="90000"/>
          </a:bodyPr>
          <a:lstStyle/>
          <a:p>
            <a:pPr algn="r"/>
            <a:r>
              <a:rPr lang="en-US" sz="8000" dirty="0"/>
              <a:t>Move 0s to the end of an array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010A9-2655-498C-0BEB-DE4ECB485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3809999"/>
            <a:ext cx="6096000" cy="1985963"/>
          </a:xfrm>
        </p:spPr>
        <p:txBody>
          <a:bodyPr>
            <a:normAutofit/>
          </a:bodyPr>
          <a:lstStyle/>
          <a:p>
            <a:pPr algn="r"/>
            <a:r>
              <a:rPr lang="en-US"/>
              <a:t>by Alex Joslin</a:t>
            </a:r>
          </a:p>
        </p:txBody>
      </p:sp>
    </p:spTree>
    <p:extLst>
      <p:ext uri="{BB962C8B-B14F-4D97-AF65-F5344CB8AC3E}">
        <p14:creationId xmlns:p14="http://schemas.microsoft.com/office/powerpoint/2010/main" val="36266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0,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11038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377836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0,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11038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12939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4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7, 0, 0, 0,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11038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12939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7, 0, 0, 0,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12704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931064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7, 0, 0, 0,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12704" y="2514600"/>
            <a:ext cx="914400" cy="914400"/>
          </a:xfrm>
          <a:prstGeom prst="rect">
            <a:avLst/>
          </a:prstGeom>
        </p:spPr>
      </p:pic>
      <p:pic>
        <p:nvPicPr>
          <p:cNvPr id="6" name="Graphic 5" descr="Arrow Right with solid fill">
            <a:extLst>
              <a:ext uri="{FF2B5EF4-FFF2-40B4-BE49-F238E27FC236}">
                <a16:creationId xmlns:a16="http://schemas.microsoft.com/office/drawing/2014/main" id="{46EBC076-DC22-CBB0-09FE-2CD3DD5C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0767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7, 9, 0, 0, 0, 0]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5612704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0767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28BE-C13C-162B-5E08-6D0A6F75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F7F7-E559-EE98-CB79-566B22CC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Complexity: O(n)</a:t>
            </a:r>
          </a:p>
          <a:p>
            <a:r>
              <a:rPr lang="en-US" dirty="0"/>
              <a:t>Space Complexity: O(1)</a:t>
            </a:r>
          </a:p>
        </p:txBody>
      </p:sp>
    </p:spTree>
    <p:extLst>
      <p:ext uri="{BB962C8B-B14F-4D97-AF65-F5344CB8AC3E}">
        <p14:creationId xmlns:p14="http://schemas.microsoft.com/office/powerpoint/2010/main" val="341591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all zeros to the back of the array while leaving all other numbers in the same order.</a:t>
            </a:r>
          </a:p>
          <a:p>
            <a:r>
              <a:rPr lang="en-US" dirty="0" err="1"/>
              <a:t>E.g</a:t>
            </a:r>
            <a:r>
              <a:rPr lang="en-US" dirty="0"/>
              <a:t>: [1, 2, 0, 4, 0, 0, 7, 0, 9] -&gt; [1, 2, 3, 7, 9, 0, 0, 0, 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8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Create a left and right pointer and set it to index 0</a:t>
            </a:r>
          </a:p>
          <a:p>
            <a:r>
              <a:rPr lang="en-US" dirty="0"/>
              <a:t>2) If the right pointer’s number is 0 only move the right pointer to the right.  Otherwise move both left and right to the right</a:t>
            </a:r>
          </a:p>
          <a:p>
            <a:r>
              <a:rPr lang="en-US" dirty="0"/>
              <a:t>3) When the right pointer finds a number that is not 0 switch </a:t>
            </a:r>
            <a:r>
              <a:rPr lang="en-US"/>
              <a:t>the numbers </a:t>
            </a:r>
            <a:r>
              <a:rPr lang="en-US" dirty="0"/>
              <a:t>of left </a:t>
            </a:r>
            <a:r>
              <a:rPr lang="en-US"/>
              <a:t>and right pointers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5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0, 4,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05833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577462" y="25177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0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0, 4,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120025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91654" y="25177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6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0, 4,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71586" y="2511468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143215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0, 4,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71586" y="2511468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876800" y="2511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0,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871586" y="2511468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876800" y="2511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A75-6A66-BF94-FB50-1CDCDA29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9467"/>
            <a:ext cx="9144000" cy="1263649"/>
          </a:xfrm>
        </p:spPr>
        <p:txBody>
          <a:bodyPr/>
          <a:lstStyle/>
          <a:p>
            <a:r>
              <a:rPr lang="en-US" dirty="0">
                <a:latin typeface="+mn-lt"/>
              </a:rPr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0582-D14B-03A2-C000-8AEF8072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515" y="3572932"/>
            <a:ext cx="7404970" cy="12636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[1, 2, 4, 0, 0, 0, 7, 0, 9]</a:t>
            </a:r>
          </a:p>
          <a:p>
            <a:endParaRPr lang="en-US" dirty="0"/>
          </a:p>
        </p:txBody>
      </p:sp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804CF976-97B4-E8E7-8499-766F1BEE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811038" y="2514600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14D1C653-C05A-CDD1-983D-6EB71E32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3880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421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2E8"/>
      </a:lt2>
      <a:accent1>
        <a:srgbClr val="33BA34"/>
      </a:accent1>
      <a:accent2>
        <a:srgbClr val="38B66D"/>
      </a:accent2>
      <a:accent3>
        <a:srgbClr val="3EB3A0"/>
      </a:accent3>
      <a:accent4>
        <a:srgbClr val="29ACDA"/>
      </a:accent4>
      <a:accent5>
        <a:srgbClr val="7199EC"/>
      </a:accent5>
      <a:accent6>
        <a:srgbClr val="5F51E7"/>
      </a:accent6>
      <a:hlink>
        <a:srgbClr val="AE69AE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392</Words>
  <Application>Microsoft Macintosh PowerPoint</Application>
  <PresentationFormat>Widescreen</PresentationFormat>
  <Paragraphs>36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Nova Cond</vt:lpstr>
      <vt:lpstr>Impact</vt:lpstr>
      <vt:lpstr>TornVTI</vt:lpstr>
      <vt:lpstr>Move 0s to the end of an array</vt:lpstr>
      <vt:lpstr>Description</vt:lpstr>
      <vt:lpstr>Solution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 0s</dc:title>
  <dc:creator>Alexander Joslin</dc:creator>
  <cp:lastModifiedBy>Alexander Joslin</cp:lastModifiedBy>
  <cp:revision>2</cp:revision>
  <dcterms:created xsi:type="dcterms:W3CDTF">2022-05-30T06:53:28Z</dcterms:created>
  <dcterms:modified xsi:type="dcterms:W3CDTF">2022-05-30T20:14:53Z</dcterms:modified>
</cp:coreProperties>
</file>